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47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4064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3759200"/>
            <a:ext cx="4800600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6586" y="3226816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14350" y="508000"/>
            <a:ext cx="5829300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5257800" y="0"/>
            <a:ext cx="16002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1194816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129784" y="3901017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00650" y="4027001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86934" y="4013202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06400"/>
            <a:ext cx="4914900" cy="776182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43550" y="406402"/>
            <a:ext cx="10858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71266" y="1368497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6314" y="2036064"/>
            <a:ext cx="637794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2540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4300" y="3048000"/>
            <a:ext cx="6624828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6586" y="189803"/>
            <a:ext cx="6624828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4300" y="325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711200"/>
            <a:ext cx="5829300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3400" y="8546592"/>
            <a:ext cx="2283714" cy="487680"/>
          </a:xfrm>
        </p:spPr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3422310" y="2100870"/>
            <a:ext cx="6691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6314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600450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3429000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6858000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14300" y="1828800"/>
            <a:ext cx="6624828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442" y="8522208"/>
            <a:ext cx="6624828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3030141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593498" y="2032000"/>
            <a:ext cx="3031331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8600" y="8546592"/>
            <a:ext cx="268605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4300" y="170688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226314" y="3295178"/>
            <a:ext cx="3031236" cy="509120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3600450" y="3295177"/>
            <a:ext cx="3028950" cy="50962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257550" y="1389889"/>
            <a:ext cx="342900" cy="588433"/>
          </a:xfrm>
        </p:spPr>
        <p:txBody>
          <a:bodyPr/>
          <a:lstStyle>
            <a:lvl1pPr algn="ctr">
              <a:defRPr/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57550" y="1381361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300" y="211328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00400" y="8432800"/>
            <a:ext cx="457200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14300" y="203200"/>
            <a:ext cx="6624828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219200"/>
            <a:ext cx="1771650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85750" y="2641601"/>
            <a:ext cx="1771650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2343150" y="914400"/>
            <a:ext cx="4229100" cy="7213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537460" cy="48768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4300" y="203200"/>
            <a:ext cx="6624828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0281" y="6705600"/>
            <a:ext cx="4400550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0281" y="812800"/>
            <a:ext cx="4400550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50" y="1320800"/>
            <a:ext cx="1828800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1114" y="8539979"/>
            <a:ext cx="2283714" cy="487680"/>
          </a:xfrm>
        </p:spPr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688336" cy="4876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6858000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343400" y="8539979"/>
            <a:ext cx="228371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8600" y="8547797"/>
            <a:ext cx="268605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4300" y="1702324"/>
            <a:ext cx="662482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3257550" y="1386900"/>
            <a:ext cx="342900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6400800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04800"/>
            <a:ext cx="644254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134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04800"/>
            <a:ext cx="644254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129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7" y="228600"/>
            <a:ext cx="644254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181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7" y="304800"/>
            <a:ext cx="6442543" cy="807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9720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8</cp:revision>
  <dcterms:created xsi:type="dcterms:W3CDTF">2018-01-05T19:57:59Z</dcterms:created>
  <dcterms:modified xsi:type="dcterms:W3CDTF">2018-01-05T20:04:43Z</dcterms:modified>
</cp:coreProperties>
</file>